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49DCAC-2798-4280-870E-6A093F9E1E64}" type="doc">
      <dgm:prSet loTypeId="urn:microsoft.com/office/officeart/2005/8/layout/cycle2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1924FA1-C51D-476B-B045-06EFDBDC083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en-US" sz="3200" b="1" dirty="0" smtClean="0"/>
            <a:t>I</a:t>
          </a:r>
          <a:endParaRPr lang="ru-RU" sz="3200" b="1" dirty="0" smtClean="0"/>
        </a:p>
        <a:p>
          <a:pPr>
            <a:spcAft>
              <a:spcPts val="0"/>
            </a:spcAft>
          </a:pPr>
          <a:r>
            <a:rPr lang="ru-RU" sz="3200" b="1" dirty="0" smtClean="0"/>
            <a:t>СТУПЕНЬ ОБРАЗОВАНИЯ</a:t>
          </a:r>
          <a:r>
            <a:rPr lang="en-US" sz="3200" b="1" dirty="0" smtClean="0"/>
            <a:t> </a:t>
          </a:r>
          <a:endParaRPr lang="ru-RU" sz="3200" b="1" dirty="0"/>
        </a:p>
      </dgm:t>
    </dgm:pt>
    <dgm:pt modelId="{0634E74C-85A3-4F7B-89C1-F7C84DA87F19}" type="parTrans" cxnId="{1F3619F9-3BB6-4732-B332-67888339B41F}">
      <dgm:prSet/>
      <dgm:spPr/>
      <dgm:t>
        <a:bodyPr/>
        <a:lstStyle/>
        <a:p>
          <a:endParaRPr lang="ru-RU"/>
        </a:p>
      </dgm:t>
    </dgm:pt>
    <dgm:pt modelId="{BE2971E1-CB80-41FC-B381-C6A8DCADD99C}" type="sibTrans" cxnId="{1F3619F9-3BB6-4732-B332-67888339B41F}">
      <dgm:prSet/>
      <dgm:spPr/>
      <dgm:t>
        <a:bodyPr/>
        <a:lstStyle/>
        <a:p>
          <a:endParaRPr lang="ru-RU"/>
        </a:p>
      </dgm:t>
    </dgm:pt>
    <dgm:pt modelId="{C1AAB79F-163C-4C4D-9AC0-C7705253F1F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en-US" sz="3200" b="1" dirty="0" smtClean="0"/>
            <a:t>III</a:t>
          </a:r>
          <a:r>
            <a:rPr lang="ru-RU" sz="3200" b="1" dirty="0" smtClean="0"/>
            <a:t> </a:t>
          </a:r>
        </a:p>
        <a:p>
          <a:pPr>
            <a:spcAft>
              <a:spcPts val="0"/>
            </a:spcAft>
          </a:pPr>
          <a:r>
            <a:rPr lang="ru-RU" sz="3200" b="1" dirty="0" smtClean="0"/>
            <a:t>СТУПЕНЬ</a:t>
          </a:r>
        </a:p>
        <a:p>
          <a:pPr>
            <a:spcAft>
              <a:spcPts val="0"/>
            </a:spcAft>
          </a:pPr>
          <a:r>
            <a:rPr lang="ru-RU" sz="3200" b="1" dirty="0" smtClean="0"/>
            <a:t>ОБРАЗОВАНИЯ</a:t>
          </a:r>
          <a:endParaRPr lang="ru-RU" sz="3200" b="1" dirty="0"/>
        </a:p>
      </dgm:t>
    </dgm:pt>
    <dgm:pt modelId="{61DB4D94-7140-47C7-9B4E-7035DF12FF72}" type="parTrans" cxnId="{30A254C4-2967-453D-AFF4-71A77E4CA733}">
      <dgm:prSet/>
      <dgm:spPr/>
      <dgm:t>
        <a:bodyPr/>
        <a:lstStyle/>
        <a:p>
          <a:endParaRPr lang="ru-RU"/>
        </a:p>
      </dgm:t>
    </dgm:pt>
    <dgm:pt modelId="{DEA33997-4F4A-4EF8-AA75-5D9A6B120427}" type="sibTrans" cxnId="{30A254C4-2967-453D-AFF4-71A77E4CA733}">
      <dgm:prSet/>
      <dgm:spPr/>
      <dgm:t>
        <a:bodyPr/>
        <a:lstStyle/>
        <a:p>
          <a:endParaRPr lang="ru-RU"/>
        </a:p>
      </dgm:t>
    </dgm:pt>
    <dgm:pt modelId="{593668F4-4075-4690-8263-678BAD9E30A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en-US" sz="3200" b="1" dirty="0" smtClean="0"/>
            <a:t>II</a:t>
          </a:r>
          <a:endParaRPr lang="ru-RU" sz="3200" b="1" dirty="0" smtClean="0"/>
        </a:p>
        <a:p>
          <a:pPr>
            <a:spcAft>
              <a:spcPts val="0"/>
            </a:spcAft>
          </a:pPr>
          <a:r>
            <a:rPr lang="ru-RU" sz="3200" b="1" dirty="0" smtClean="0"/>
            <a:t>СТУПЕНЬ</a:t>
          </a:r>
        </a:p>
        <a:p>
          <a:pPr>
            <a:spcAft>
              <a:spcPts val="0"/>
            </a:spcAft>
          </a:pPr>
          <a:r>
            <a:rPr lang="ru-RU" sz="3200" b="1" dirty="0" smtClean="0"/>
            <a:t>ОБРАЗОВАНИЯ</a:t>
          </a:r>
          <a:endParaRPr lang="ru-RU" sz="3200" b="1" dirty="0"/>
        </a:p>
      </dgm:t>
    </dgm:pt>
    <dgm:pt modelId="{692C6824-D402-4680-B6B9-BB78090CAE61}" type="parTrans" cxnId="{834DA0DC-1AB7-4AC8-836A-1F97CDA7AE3F}">
      <dgm:prSet/>
      <dgm:spPr/>
      <dgm:t>
        <a:bodyPr/>
        <a:lstStyle/>
        <a:p>
          <a:endParaRPr lang="ru-RU"/>
        </a:p>
      </dgm:t>
    </dgm:pt>
    <dgm:pt modelId="{14E29249-B026-49E6-B6E9-A633E68D0D9C}" type="sibTrans" cxnId="{834DA0DC-1AB7-4AC8-836A-1F97CDA7AE3F}">
      <dgm:prSet/>
      <dgm:spPr/>
      <dgm:t>
        <a:bodyPr/>
        <a:lstStyle/>
        <a:p>
          <a:endParaRPr lang="ru-RU"/>
        </a:p>
      </dgm:t>
    </dgm:pt>
    <dgm:pt modelId="{A9EDBC96-13E6-4DF3-B0EE-91CD16E7743A}" type="pres">
      <dgm:prSet presAssocID="{BB49DCAC-2798-4280-870E-6A093F9E1E6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C11C5E-28DB-45F1-BA8B-EA790A063C36}" type="pres">
      <dgm:prSet presAssocID="{11924FA1-C51D-476B-B045-06EFDBDC0832}" presName="node" presStyleLbl="node1" presStyleIdx="0" presStyleCnt="3" custScaleX="145738" custScaleY="84049" custRadScaleRad="152867" custRadScaleInc="-72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01A91-0E08-4723-8765-F47D739DF438}" type="pres">
      <dgm:prSet presAssocID="{BE2971E1-CB80-41FC-B381-C6A8DCADD99C}" presName="sibTrans" presStyleLbl="sibTrans2D1" presStyleIdx="0" presStyleCnt="3" custAng="18340499" custScaleX="181659" custLinFactX="100000" custLinFactY="-25640" custLinFactNeighborX="188651" custLinFactNeighborY="-100000"/>
      <dgm:spPr/>
      <dgm:t>
        <a:bodyPr/>
        <a:lstStyle/>
        <a:p>
          <a:endParaRPr lang="ru-RU"/>
        </a:p>
      </dgm:t>
    </dgm:pt>
    <dgm:pt modelId="{14412385-24E0-44D1-BCC4-EE3CC099331C}" type="pres">
      <dgm:prSet presAssocID="{BE2971E1-CB80-41FC-B381-C6A8DCADD99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B2D1BBC-E0E0-4181-A009-F7A5FCBD9C54}" type="pres">
      <dgm:prSet presAssocID="{C1AAB79F-163C-4C4D-9AC0-C7705253F1FE}" presName="node" presStyleLbl="node1" presStyleIdx="1" presStyleCnt="3" custScaleX="138333" custScaleY="79424" custRadScaleRad="122938" custRadScaleInc="189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D932D-38C7-4160-8A03-649D1A71496E}" type="pres">
      <dgm:prSet presAssocID="{DEA33997-4F4A-4EF8-AA75-5D9A6B120427}" presName="sibTrans" presStyleLbl="sibTrans2D1" presStyleIdx="1" presStyleCnt="3" custScaleX="185463" custScaleY="106966" custLinFactX="263518" custLinFactY="100000" custLinFactNeighborX="300000" custLinFactNeighborY="121508"/>
      <dgm:spPr/>
      <dgm:t>
        <a:bodyPr/>
        <a:lstStyle/>
        <a:p>
          <a:endParaRPr lang="ru-RU"/>
        </a:p>
      </dgm:t>
    </dgm:pt>
    <dgm:pt modelId="{CFF8D330-C206-471C-89FC-F8730F76B1E3}" type="pres">
      <dgm:prSet presAssocID="{DEA33997-4F4A-4EF8-AA75-5D9A6B12042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132FED1-BF83-4292-8BC9-951997AA1942}" type="pres">
      <dgm:prSet presAssocID="{593668F4-4075-4690-8263-678BAD9E30AE}" presName="node" presStyleLbl="node1" presStyleIdx="2" presStyleCnt="3" custScaleX="140621" custScaleY="84660" custRadScaleRad="105283" custRadScaleInc="-264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4CF82-1D1E-4566-8ED6-126BE14152F0}" type="pres">
      <dgm:prSet presAssocID="{14E29249-B026-49E6-B6E9-A633E68D0D9C}" presName="sibTrans" presStyleLbl="sibTrans2D1" presStyleIdx="2" presStyleCnt="3" custAng="17904241" custScaleX="163019" custLinFactY="100000" custLinFactNeighborX="23685" custLinFactNeighborY="162235"/>
      <dgm:spPr/>
      <dgm:t>
        <a:bodyPr/>
        <a:lstStyle/>
        <a:p>
          <a:endParaRPr lang="ru-RU"/>
        </a:p>
      </dgm:t>
    </dgm:pt>
    <dgm:pt modelId="{EF45B297-5C38-4E4E-B9BC-AE3D09D6F9CB}" type="pres">
      <dgm:prSet presAssocID="{14E29249-B026-49E6-B6E9-A633E68D0D9C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4AB44C7-15E8-47F1-AF4F-4FDB6AD3F584}" type="presOf" srcId="{14E29249-B026-49E6-B6E9-A633E68D0D9C}" destId="{8854CF82-1D1E-4566-8ED6-126BE14152F0}" srcOrd="0" destOrd="0" presId="urn:microsoft.com/office/officeart/2005/8/layout/cycle2"/>
    <dgm:cxn modelId="{E932C718-75A5-4600-9A15-98B41429A443}" type="presOf" srcId="{C1AAB79F-163C-4C4D-9AC0-C7705253F1FE}" destId="{FB2D1BBC-E0E0-4181-A009-F7A5FCBD9C54}" srcOrd="0" destOrd="0" presId="urn:microsoft.com/office/officeart/2005/8/layout/cycle2"/>
    <dgm:cxn modelId="{30A254C4-2967-453D-AFF4-71A77E4CA733}" srcId="{BB49DCAC-2798-4280-870E-6A093F9E1E64}" destId="{C1AAB79F-163C-4C4D-9AC0-C7705253F1FE}" srcOrd="1" destOrd="0" parTransId="{61DB4D94-7140-47C7-9B4E-7035DF12FF72}" sibTransId="{DEA33997-4F4A-4EF8-AA75-5D9A6B120427}"/>
    <dgm:cxn modelId="{6D479A4F-EC68-47FF-A70F-66D0A06D83EB}" type="presOf" srcId="{DEA33997-4F4A-4EF8-AA75-5D9A6B120427}" destId="{1FCD932D-38C7-4160-8A03-649D1A71496E}" srcOrd="0" destOrd="0" presId="urn:microsoft.com/office/officeart/2005/8/layout/cycle2"/>
    <dgm:cxn modelId="{FEA685B3-79B1-4A5E-B50F-95BDBE2A0721}" type="presOf" srcId="{14E29249-B026-49E6-B6E9-A633E68D0D9C}" destId="{EF45B297-5C38-4E4E-B9BC-AE3D09D6F9CB}" srcOrd="1" destOrd="0" presId="urn:microsoft.com/office/officeart/2005/8/layout/cycle2"/>
    <dgm:cxn modelId="{834DA0DC-1AB7-4AC8-836A-1F97CDA7AE3F}" srcId="{BB49DCAC-2798-4280-870E-6A093F9E1E64}" destId="{593668F4-4075-4690-8263-678BAD9E30AE}" srcOrd="2" destOrd="0" parTransId="{692C6824-D402-4680-B6B9-BB78090CAE61}" sibTransId="{14E29249-B026-49E6-B6E9-A633E68D0D9C}"/>
    <dgm:cxn modelId="{F6329F7C-1EEC-4277-891F-BBE09993CEB5}" type="presOf" srcId="{593668F4-4075-4690-8263-678BAD9E30AE}" destId="{3132FED1-BF83-4292-8BC9-951997AA1942}" srcOrd="0" destOrd="0" presId="urn:microsoft.com/office/officeart/2005/8/layout/cycle2"/>
    <dgm:cxn modelId="{E0B07100-EF2D-4B31-8DC1-5F364D437BF0}" type="presOf" srcId="{BB49DCAC-2798-4280-870E-6A093F9E1E64}" destId="{A9EDBC96-13E6-4DF3-B0EE-91CD16E7743A}" srcOrd="0" destOrd="0" presId="urn:microsoft.com/office/officeart/2005/8/layout/cycle2"/>
    <dgm:cxn modelId="{1F3619F9-3BB6-4732-B332-67888339B41F}" srcId="{BB49DCAC-2798-4280-870E-6A093F9E1E64}" destId="{11924FA1-C51D-476B-B045-06EFDBDC0832}" srcOrd="0" destOrd="0" parTransId="{0634E74C-85A3-4F7B-89C1-F7C84DA87F19}" sibTransId="{BE2971E1-CB80-41FC-B381-C6A8DCADD99C}"/>
    <dgm:cxn modelId="{E28546BC-0303-47E9-A5E8-36A2F63101B2}" type="presOf" srcId="{DEA33997-4F4A-4EF8-AA75-5D9A6B120427}" destId="{CFF8D330-C206-471C-89FC-F8730F76B1E3}" srcOrd="1" destOrd="0" presId="urn:microsoft.com/office/officeart/2005/8/layout/cycle2"/>
    <dgm:cxn modelId="{ABCF2771-0F6F-4BC5-9935-9A332A57C709}" type="presOf" srcId="{BE2971E1-CB80-41FC-B381-C6A8DCADD99C}" destId="{14412385-24E0-44D1-BCC4-EE3CC099331C}" srcOrd="1" destOrd="0" presId="urn:microsoft.com/office/officeart/2005/8/layout/cycle2"/>
    <dgm:cxn modelId="{8FFD34FF-A899-4254-9C83-7BA9340422B3}" type="presOf" srcId="{BE2971E1-CB80-41FC-B381-C6A8DCADD99C}" destId="{12401A91-0E08-4723-8765-F47D739DF438}" srcOrd="0" destOrd="0" presId="urn:microsoft.com/office/officeart/2005/8/layout/cycle2"/>
    <dgm:cxn modelId="{44CE73D7-2686-400F-9584-CEFF05F7E2BA}" type="presOf" srcId="{11924FA1-C51D-476B-B045-06EFDBDC0832}" destId="{1BC11C5E-28DB-45F1-BA8B-EA790A063C36}" srcOrd="0" destOrd="0" presId="urn:microsoft.com/office/officeart/2005/8/layout/cycle2"/>
    <dgm:cxn modelId="{7A70324D-AA58-47CC-8908-5A1FC6AA4745}" type="presParOf" srcId="{A9EDBC96-13E6-4DF3-B0EE-91CD16E7743A}" destId="{1BC11C5E-28DB-45F1-BA8B-EA790A063C36}" srcOrd="0" destOrd="0" presId="urn:microsoft.com/office/officeart/2005/8/layout/cycle2"/>
    <dgm:cxn modelId="{60158184-CAD1-41C9-AD76-DD1EC227E275}" type="presParOf" srcId="{A9EDBC96-13E6-4DF3-B0EE-91CD16E7743A}" destId="{12401A91-0E08-4723-8765-F47D739DF438}" srcOrd="1" destOrd="0" presId="urn:microsoft.com/office/officeart/2005/8/layout/cycle2"/>
    <dgm:cxn modelId="{D794CA23-F441-4B31-A152-0FDFC11E0778}" type="presParOf" srcId="{12401A91-0E08-4723-8765-F47D739DF438}" destId="{14412385-24E0-44D1-BCC4-EE3CC099331C}" srcOrd="0" destOrd="0" presId="urn:microsoft.com/office/officeart/2005/8/layout/cycle2"/>
    <dgm:cxn modelId="{0D20CFA9-D92A-4274-9334-A164E5DFC2B6}" type="presParOf" srcId="{A9EDBC96-13E6-4DF3-B0EE-91CD16E7743A}" destId="{FB2D1BBC-E0E0-4181-A009-F7A5FCBD9C54}" srcOrd="2" destOrd="0" presId="urn:microsoft.com/office/officeart/2005/8/layout/cycle2"/>
    <dgm:cxn modelId="{7F57F886-93DD-4AFB-91D3-7121E6CAF157}" type="presParOf" srcId="{A9EDBC96-13E6-4DF3-B0EE-91CD16E7743A}" destId="{1FCD932D-38C7-4160-8A03-649D1A71496E}" srcOrd="3" destOrd="0" presId="urn:microsoft.com/office/officeart/2005/8/layout/cycle2"/>
    <dgm:cxn modelId="{AC8D0A6D-E3DA-4BCC-B883-02841414C297}" type="presParOf" srcId="{1FCD932D-38C7-4160-8A03-649D1A71496E}" destId="{CFF8D330-C206-471C-89FC-F8730F76B1E3}" srcOrd="0" destOrd="0" presId="urn:microsoft.com/office/officeart/2005/8/layout/cycle2"/>
    <dgm:cxn modelId="{6ABD9082-66B4-4F7A-A2AF-AF2E437C04DC}" type="presParOf" srcId="{A9EDBC96-13E6-4DF3-B0EE-91CD16E7743A}" destId="{3132FED1-BF83-4292-8BC9-951997AA1942}" srcOrd="4" destOrd="0" presId="urn:microsoft.com/office/officeart/2005/8/layout/cycle2"/>
    <dgm:cxn modelId="{AC71C7EF-97CD-4AA7-AA81-409CA92232F0}" type="presParOf" srcId="{A9EDBC96-13E6-4DF3-B0EE-91CD16E7743A}" destId="{8854CF82-1D1E-4566-8ED6-126BE14152F0}" srcOrd="5" destOrd="0" presId="urn:microsoft.com/office/officeart/2005/8/layout/cycle2"/>
    <dgm:cxn modelId="{9C39A6EC-869B-4697-9839-D62D3AA221AE}" type="presParOf" srcId="{8854CF82-1D1E-4566-8ED6-126BE14152F0}" destId="{EF45B297-5C38-4E4E-B9BC-AE3D09D6F9C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BE42CA-F6EB-495F-8B30-06A4CB717623}" type="doc">
      <dgm:prSet loTypeId="urn:microsoft.com/office/officeart/2005/8/layout/cycle2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8D062CA-B073-4576-8021-48B19DF21962}">
      <dgm:prSet phldrT="[Текст]" custT="1"/>
      <dgm:spPr/>
      <dgm:t>
        <a:bodyPr/>
        <a:lstStyle/>
        <a:p>
          <a:r>
            <a:rPr lang="ru-RU" sz="3600" b="1" dirty="0" smtClean="0"/>
            <a:t>УЧИТЕЛЬ</a:t>
          </a:r>
          <a:endParaRPr lang="ru-RU" sz="3600" b="1" dirty="0"/>
        </a:p>
      </dgm:t>
    </dgm:pt>
    <dgm:pt modelId="{FC82704C-3E12-48CD-90D0-3B3C28C8427B}" type="parTrans" cxnId="{55548BE2-6515-4E10-8B17-7C3CA372D650}">
      <dgm:prSet/>
      <dgm:spPr/>
      <dgm:t>
        <a:bodyPr/>
        <a:lstStyle/>
        <a:p>
          <a:endParaRPr lang="ru-RU"/>
        </a:p>
      </dgm:t>
    </dgm:pt>
    <dgm:pt modelId="{14CBF359-E985-4E9D-8B72-6299625AC006}" type="sibTrans" cxnId="{55548BE2-6515-4E10-8B17-7C3CA372D650}">
      <dgm:prSet/>
      <dgm:spPr/>
      <dgm:t>
        <a:bodyPr/>
        <a:lstStyle/>
        <a:p>
          <a:endParaRPr lang="ru-RU"/>
        </a:p>
      </dgm:t>
    </dgm:pt>
    <dgm:pt modelId="{7EE2AAF9-F827-4484-BF14-4101F2AF9A2F}">
      <dgm:prSet phldrT="[Текст]" custT="1"/>
      <dgm:spPr/>
      <dgm:t>
        <a:bodyPr/>
        <a:lstStyle/>
        <a:p>
          <a:r>
            <a:rPr lang="ru-RU" sz="3600" b="1" dirty="0" smtClean="0"/>
            <a:t>ДЕТИ</a:t>
          </a:r>
          <a:endParaRPr lang="ru-RU" sz="3600" b="1" dirty="0"/>
        </a:p>
      </dgm:t>
    </dgm:pt>
    <dgm:pt modelId="{CAB1A907-254A-476F-B0FB-B3F42F8F4245}" type="parTrans" cxnId="{16ABB4B2-F99C-426E-92AB-AF4150320FE3}">
      <dgm:prSet/>
      <dgm:spPr/>
      <dgm:t>
        <a:bodyPr/>
        <a:lstStyle/>
        <a:p>
          <a:endParaRPr lang="ru-RU"/>
        </a:p>
      </dgm:t>
    </dgm:pt>
    <dgm:pt modelId="{EE6A61E0-CB41-4E1F-BF7C-6FEA64399292}" type="sibTrans" cxnId="{16ABB4B2-F99C-426E-92AB-AF4150320FE3}">
      <dgm:prSet/>
      <dgm:spPr/>
      <dgm:t>
        <a:bodyPr/>
        <a:lstStyle/>
        <a:p>
          <a:endParaRPr lang="ru-RU"/>
        </a:p>
      </dgm:t>
    </dgm:pt>
    <dgm:pt modelId="{7CE71D5B-7934-43E0-BCBC-D43C62250D91}">
      <dgm:prSet phldrT="[Текст]" custT="1"/>
      <dgm:spPr/>
      <dgm:t>
        <a:bodyPr/>
        <a:lstStyle/>
        <a:p>
          <a:r>
            <a:rPr lang="ru-RU" sz="3600" b="1" dirty="0" smtClean="0"/>
            <a:t>РОДИТЕЛИ</a:t>
          </a:r>
          <a:endParaRPr lang="ru-RU" sz="3600" b="1" dirty="0"/>
        </a:p>
      </dgm:t>
    </dgm:pt>
    <dgm:pt modelId="{AE681185-5D13-4552-B973-16512FB858A2}" type="parTrans" cxnId="{B2A759B6-1874-438C-822F-4DA02473716F}">
      <dgm:prSet/>
      <dgm:spPr/>
      <dgm:t>
        <a:bodyPr/>
        <a:lstStyle/>
        <a:p>
          <a:endParaRPr lang="ru-RU"/>
        </a:p>
      </dgm:t>
    </dgm:pt>
    <dgm:pt modelId="{D6DAB7B7-2712-4869-9991-B58C19FD5A6B}" type="sibTrans" cxnId="{B2A759B6-1874-438C-822F-4DA02473716F}">
      <dgm:prSet/>
      <dgm:spPr/>
      <dgm:t>
        <a:bodyPr/>
        <a:lstStyle/>
        <a:p>
          <a:endParaRPr lang="ru-RU"/>
        </a:p>
      </dgm:t>
    </dgm:pt>
    <dgm:pt modelId="{BF8DD41F-582E-4A20-BBE2-C1E13E16A72D}" type="pres">
      <dgm:prSet presAssocID="{A2BE42CA-F6EB-495F-8B30-06A4CB71762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9DFFF8-EC80-497A-8D62-454DA1BA5536}" type="pres">
      <dgm:prSet presAssocID="{98D062CA-B073-4576-8021-48B19DF21962}" presName="node" presStyleLbl="node1" presStyleIdx="0" presStyleCnt="3" custScaleX="139287" custScaleY="99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8BBD6-2C97-485B-A262-4BD0134888B0}" type="pres">
      <dgm:prSet presAssocID="{14CBF359-E985-4E9D-8B72-6299625AC006}" presName="sibTrans" presStyleLbl="sibTrans2D1" presStyleIdx="0" presStyleCnt="3" custScaleX="157424" custLinFactNeighborX="48685" custLinFactNeighborY="-13575"/>
      <dgm:spPr/>
      <dgm:t>
        <a:bodyPr/>
        <a:lstStyle/>
        <a:p>
          <a:endParaRPr lang="ru-RU"/>
        </a:p>
      </dgm:t>
    </dgm:pt>
    <dgm:pt modelId="{1A932D0F-45B9-4E24-B3F4-AA3028EC3166}" type="pres">
      <dgm:prSet presAssocID="{14CBF359-E985-4E9D-8B72-6299625AC006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1DC29219-9857-4390-B86C-84683CD8C306}" type="pres">
      <dgm:prSet presAssocID="{7EE2AAF9-F827-4484-BF14-4101F2AF9A2F}" presName="node" presStyleLbl="node1" presStyleIdx="1" presStyleCnt="3" custScaleX="124334" custRadScaleRad="116734" custRadScaleInc="-5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08A68-63F5-47B9-A368-069A9801455C}" type="pres">
      <dgm:prSet presAssocID="{EE6A61E0-CB41-4E1F-BF7C-6FEA64399292}" presName="sibTrans" presStyleLbl="sibTrans2D1" presStyleIdx="1" presStyleCnt="3" custScaleX="147401"/>
      <dgm:spPr/>
      <dgm:t>
        <a:bodyPr/>
        <a:lstStyle/>
        <a:p>
          <a:endParaRPr lang="ru-RU"/>
        </a:p>
      </dgm:t>
    </dgm:pt>
    <dgm:pt modelId="{5CDCF2A4-34E2-44F7-AF7A-4D80662715D6}" type="pres">
      <dgm:prSet presAssocID="{EE6A61E0-CB41-4E1F-BF7C-6FEA64399292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4CD3843-99F4-4984-B8A7-54F6134D05F5}" type="pres">
      <dgm:prSet presAssocID="{7CE71D5B-7934-43E0-BCBC-D43C62250D91}" presName="node" presStyleLbl="node1" presStyleIdx="2" presStyleCnt="3" custScaleX="127747" custRadScaleRad="114036" custRadScaleInc="4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6FADE-518D-4272-8CDB-5B063A97F788}" type="pres">
      <dgm:prSet presAssocID="{D6DAB7B7-2712-4869-9991-B58C19FD5A6B}" presName="sibTrans" presStyleLbl="sibTrans2D1" presStyleIdx="2" presStyleCnt="3" custScaleX="182790" custLinFactX="-2219" custLinFactNeighborX="-100000" custLinFactNeighborY="-37564"/>
      <dgm:spPr/>
      <dgm:t>
        <a:bodyPr/>
        <a:lstStyle/>
        <a:p>
          <a:endParaRPr lang="ru-RU"/>
        </a:p>
      </dgm:t>
    </dgm:pt>
    <dgm:pt modelId="{20DCA130-12F7-4607-975D-3F5E3D02F538}" type="pres">
      <dgm:prSet presAssocID="{D6DAB7B7-2712-4869-9991-B58C19FD5A6B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662CAAE3-9B5F-4157-B1C4-33720D912643}" type="presOf" srcId="{EE6A61E0-CB41-4E1F-BF7C-6FEA64399292}" destId="{5CDCF2A4-34E2-44F7-AF7A-4D80662715D6}" srcOrd="1" destOrd="0" presId="urn:microsoft.com/office/officeart/2005/8/layout/cycle2"/>
    <dgm:cxn modelId="{7D5F8E58-BD49-48C1-A50D-BBBC9CB7F322}" type="presOf" srcId="{D6DAB7B7-2712-4869-9991-B58C19FD5A6B}" destId="{20DCA130-12F7-4607-975D-3F5E3D02F538}" srcOrd="1" destOrd="0" presId="urn:microsoft.com/office/officeart/2005/8/layout/cycle2"/>
    <dgm:cxn modelId="{4618470A-DBDC-44AA-A56F-300EE368AB80}" type="presOf" srcId="{98D062CA-B073-4576-8021-48B19DF21962}" destId="{CD9DFFF8-EC80-497A-8D62-454DA1BA5536}" srcOrd="0" destOrd="0" presId="urn:microsoft.com/office/officeart/2005/8/layout/cycle2"/>
    <dgm:cxn modelId="{198BA071-91BD-4FD7-8D1D-3A340E568F60}" type="presOf" srcId="{14CBF359-E985-4E9D-8B72-6299625AC006}" destId="{A418BBD6-2C97-485B-A262-4BD0134888B0}" srcOrd="0" destOrd="0" presId="urn:microsoft.com/office/officeart/2005/8/layout/cycle2"/>
    <dgm:cxn modelId="{420BE0AF-13CF-4768-8981-2E91F42D8BA9}" type="presOf" srcId="{D6DAB7B7-2712-4869-9991-B58C19FD5A6B}" destId="{10B6FADE-518D-4272-8CDB-5B063A97F788}" srcOrd="0" destOrd="0" presId="urn:microsoft.com/office/officeart/2005/8/layout/cycle2"/>
    <dgm:cxn modelId="{55548BE2-6515-4E10-8B17-7C3CA372D650}" srcId="{A2BE42CA-F6EB-495F-8B30-06A4CB717623}" destId="{98D062CA-B073-4576-8021-48B19DF21962}" srcOrd="0" destOrd="0" parTransId="{FC82704C-3E12-48CD-90D0-3B3C28C8427B}" sibTransId="{14CBF359-E985-4E9D-8B72-6299625AC006}"/>
    <dgm:cxn modelId="{052F823A-5212-4CB5-9A75-7FF9E38BE8F5}" type="presOf" srcId="{A2BE42CA-F6EB-495F-8B30-06A4CB717623}" destId="{BF8DD41F-582E-4A20-BBE2-C1E13E16A72D}" srcOrd="0" destOrd="0" presId="urn:microsoft.com/office/officeart/2005/8/layout/cycle2"/>
    <dgm:cxn modelId="{0BE05714-FB42-4CBA-B483-FB0227F01640}" type="presOf" srcId="{EE6A61E0-CB41-4E1F-BF7C-6FEA64399292}" destId="{C6108A68-63F5-47B9-A368-069A9801455C}" srcOrd="0" destOrd="0" presId="urn:microsoft.com/office/officeart/2005/8/layout/cycle2"/>
    <dgm:cxn modelId="{B2A759B6-1874-438C-822F-4DA02473716F}" srcId="{A2BE42CA-F6EB-495F-8B30-06A4CB717623}" destId="{7CE71D5B-7934-43E0-BCBC-D43C62250D91}" srcOrd="2" destOrd="0" parTransId="{AE681185-5D13-4552-B973-16512FB858A2}" sibTransId="{D6DAB7B7-2712-4869-9991-B58C19FD5A6B}"/>
    <dgm:cxn modelId="{9102E8DD-F5A9-4BEB-8F65-84BD8CC0FEE3}" type="presOf" srcId="{7CE71D5B-7934-43E0-BCBC-D43C62250D91}" destId="{F4CD3843-99F4-4984-B8A7-54F6134D05F5}" srcOrd="0" destOrd="0" presId="urn:microsoft.com/office/officeart/2005/8/layout/cycle2"/>
    <dgm:cxn modelId="{F790477A-E822-4804-B189-41296DBD61EF}" type="presOf" srcId="{14CBF359-E985-4E9D-8B72-6299625AC006}" destId="{1A932D0F-45B9-4E24-B3F4-AA3028EC3166}" srcOrd="1" destOrd="0" presId="urn:microsoft.com/office/officeart/2005/8/layout/cycle2"/>
    <dgm:cxn modelId="{11D7ADD5-D48A-4C09-AF93-AFBABE5B1A24}" type="presOf" srcId="{7EE2AAF9-F827-4484-BF14-4101F2AF9A2F}" destId="{1DC29219-9857-4390-B86C-84683CD8C306}" srcOrd="0" destOrd="0" presId="urn:microsoft.com/office/officeart/2005/8/layout/cycle2"/>
    <dgm:cxn modelId="{16ABB4B2-F99C-426E-92AB-AF4150320FE3}" srcId="{A2BE42CA-F6EB-495F-8B30-06A4CB717623}" destId="{7EE2AAF9-F827-4484-BF14-4101F2AF9A2F}" srcOrd="1" destOrd="0" parTransId="{CAB1A907-254A-476F-B0FB-B3F42F8F4245}" sibTransId="{EE6A61E0-CB41-4E1F-BF7C-6FEA64399292}"/>
    <dgm:cxn modelId="{44EBBBFF-F024-47EC-8860-DF8D1913D6F5}" type="presParOf" srcId="{BF8DD41F-582E-4A20-BBE2-C1E13E16A72D}" destId="{CD9DFFF8-EC80-497A-8D62-454DA1BA5536}" srcOrd="0" destOrd="0" presId="urn:microsoft.com/office/officeart/2005/8/layout/cycle2"/>
    <dgm:cxn modelId="{9F630772-EBE9-4C35-A88D-353979AEB25E}" type="presParOf" srcId="{BF8DD41F-582E-4A20-BBE2-C1E13E16A72D}" destId="{A418BBD6-2C97-485B-A262-4BD0134888B0}" srcOrd="1" destOrd="0" presId="urn:microsoft.com/office/officeart/2005/8/layout/cycle2"/>
    <dgm:cxn modelId="{81A08AA6-2589-4DEE-B1EC-65EC018BCDC8}" type="presParOf" srcId="{A418BBD6-2C97-485B-A262-4BD0134888B0}" destId="{1A932D0F-45B9-4E24-B3F4-AA3028EC3166}" srcOrd="0" destOrd="0" presId="urn:microsoft.com/office/officeart/2005/8/layout/cycle2"/>
    <dgm:cxn modelId="{CBF8B093-54E1-450E-A549-DE38037E96C4}" type="presParOf" srcId="{BF8DD41F-582E-4A20-BBE2-C1E13E16A72D}" destId="{1DC29219-9857-4390-B86C-84683CD8C306}" srcOrd="2" destOrd="0" presId="urn:microsoft.com/office/officeart/2005/8/layout/cycle2"/>
    <dgm:cxn modelId="{8599EF19-B2B9-42F4-B9D3-617B98733C4F}" type="presParOf" srcId="{BF8DD41F-582E-4A20-BBE2-C1E13E16A72D}" destId="{C6108A68-63F5-47B9-A368-069A9801455C}" srcOrd="3" destOrd="0" presId="urn:microsoft.com/office/officeart/2005/8/layout/cycle2"/>
    <dgm:cxn modelId="{67E2AD0F-A972-46F0-9AF1-7A2ABF57E2E4}" type="presParOf" srcId="{C6108A68-63F5-47B9-A368-069A9801455C}" destId="{5CDCF2A4-34E2-44F7-AF7A-4D80662715D6}" srcOrd="0" destOrd="0" presId="urn:microsoft.com/office/officeart/2005/8/layout/cycle2"/>
    <dgm:cxn modelId="{1586E2EB-F90A-42E5-8A74-9D755D85B2B7}" type="presParOf" srcId="{BF8DD41F-582E-4A20-BBE2-C1E13E16A72D}" destId="{F4CD3843-99F4-4984-B8A7-54F6134D05F5}" srcOrd="4" destOrd="0" presId="urn:microsoft.com/office/officeart/2005/8/layout/cycle2"/>
    <dgm:cxn modelId="{73F782D9-A76C-4CD7-8CAF-E9549C55C11E}" type="presParOf" srcId="{BF8DD41F-582E-4A20-BBE2-C1E13E16A72D}" destId="{10B6FADE-518D-4272-8CDB-5B063A97F788}" srcOrd="5" destOrd="0" presId="urn:microsoft.com/office/officeart/2005/8/layout/cycle2"/>
    <dgm:cxn modelId="{7DE186F6-4ACA-4688-9CEC-970F510D0913}" type="presParOf" srcId="{10B6FADE-518D-4272-8CDB-5B063A97F788}" destId="{20DCA130-12F7-4607-975D-3F5E3D02F53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C11C5E-28DB-45F1-BA8B-EA790A063C36}">
      <dsp:nvSpPr>
        <dsp:cNvPr id="0" name=""/>
        <dsp:cNvSpPr/>
      </dsp:nvSpPr>
      <dsp:spPr>
        <a:xfrm>
          <a:off x="0" y="72005"/>
          <a:ext cx="4103077" cy="2366298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200" b="1" kern="1200" dirty="0" smtClean="0"/>
            <a:t>I</a:t>
          </a:r>
          <a:endParaRPr lang="ru-RU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СТУПЕНЬ ОБРАЗОВАНИЯ</a:t>
          </a:r>
          <a:r>
            <a:rPr lang="en-US" sz="3200" b="1" kern="1200" dirty="0" smtClean="0"/>
            <a:t> </a:t>
          </a:r>
          <a:endParaRPr lang="ru-RU" sz="3200" b="1" kern="1200" dirty="0"/>
        </a:p>
      </dsp:txBody>
      <dsp:txXfrm>
        <a:off x="600882" y="418541"/>
        <a:ext cx="2901313" cy="1673226"/>
      </dsp:txXfrm>
    </dsp:sp>
    <dsp:sp modelId="{12401A91-0E08-4723-8765-F47D739DF438}">
      <dsp:nvSpPr>
        <dsp:cNvPr id="0" name=""/>
        <dsp:cNvSpPr/>
      </dsp:nvSpPr>
      <dsp:spPr>
        <a:xfrm rot="2167471">
          <a:off x="3929318" y="1645458"/>
          <a:ext cx="1739197" cy="9501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 rot="10800000">
        <a:off x="3956721" y="1751469"/>
        <a:ext cx="1454140" cy="570114"/>
      </dsp:txXfrm>
    </dsp:sp>
    <dsp:sp modelId="{FB2D1BBC-E0E0-4181-A009-F7A5FCBD9C54}">
      <dsp:nvSpPr>
        <dsp:cNvPr id="0" name=""/>
        <dsp:cNvSpPr/>
      </dsp:nvSpPr>
      <dsp:spPr>
        <a:xfrm>
          <a:off x="72012" y="4244633"/>
          <a:ext cx="3894598" cy="2236086"/>
        </a:xfrm>
        <a:prstGeom prst="ellipse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200" b="1" kern="1200" dirty="0" smtClean="0"/>
            <a:t>III</a:t>
          </a:r>
          <a:r>
            <a:rPr lang="ru-RU" sz="3200" b="1" kern="1200" dirty="0" smtClean="0"/>
            <a:t>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СТУПЕНЬ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ОБРАЗОВАНИЯ</a:t>
          </a:r>
          <a:endParaRPr lang="ru-RU" sz="3200" b="1" kern="1200" dirty="0"/>
        </a:p>
      </dsp:txBody>
      <dsp:txXfrm>
        <a:off x="642363" y="4572100"/>
        <a:ext cx="2753896" cy="1581152"/>
      </dsp:txXfrm>
    </dsp:sp>
    <dsp:sp modelId="{1FCD932D-38C7-4160-8A03-649D1A71496E}">
      <dsp:nvSpPr>
        <dsp:cNvPr id="0" name=""/>
        <dsp:cNvSpPr/>
      </dsp:nvSpPr>
      <dsp:spPr>
        <a:xfrm rot="20383507">
          <a:off x="8053605" y="5972529"/>
          <a:ext cx="1606756" cy="10163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300" kern="1200"/>
        </a:p>
      </dsp:txBody>
      <dsp:txXfrm>
        <a:off x="8063051" y="6228635"/>
        <a:ext cx="1301842" cy="609828"/>
      </dsp:txXfrm>
    </dsp:sp>
    <dsp:sp modelId="{3132FED1-BF83-4292-8BC9-951997AA1942}">
      <dsp:nvSpPr>
        <dsp:cNvPr id="0" name=""/>
        <dsp:cNvSpPr/>
      </dsp:nvSpPr>
      <dsp:spPr>
        <a:xfrm>
          <a:off x="4897969" y="2376257"/>
          <a:ext cx="3959014" cy="2383500"/>
        </a:xfrm>
        <a:prstGeom prst="ellipse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200" b="1" kern="1200" dirty="0" smtClean="0"/>
            <a:t>II</a:t>
          </a:r>
          <a:endParaRPr lang="ru-RU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СТУПЕНЬ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ОБРАЗОВАНИЯ</a:t>
          </a:r>
          <a:endParaRPr lang="ru-RU" sz="3200" b="1" kern="1200" dirty="0"/>
        </a:p>
      </dsp:txBody>
      <dsp:txXfrm>
        <a:off x="5477753" y="2725312"/>
        <a:ext cx="2799446" cy="1685390"/>
      </dsp:txXfrm>
    </dsp:sp>
    <dsp:sp modelId="{8854CF82-1D1E-4566-8ED6-126BE14152F0}">
      <dsp:nvSpPr>
        <dsp:cNvPr id="0" name=""/>
        <dsp:cNvSpPr/>
      </dsp:nvSpPr>
      <dsp:spPr>
        <a:xfrm rot="8640618">
          <a:off x="3927025" y="4447411"/>
          <a:ext cx="1628180" cy="9501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 rot="10800000">
        <a:off x="4184877" y="4553694"/>
        <a:ext cx="1343123" cy="5701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9DFFF8-EC80-497A-8D62-454DA1BA5536}">
      <dsp:nvSpPr>
        <dsp:cNvPr id="0" name=""/>
        <dsp:cNvSpPr/>
      </dsp:nvSpPr>
      <dsp:spPr>
        <a:xfrm>
          <a:off x="2232255" y="5628"/>
          <a:ext cx="3790844" cy="2713278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УЧИТЕЛЬ</a:t>
          </a:r>
          <a:endParaRPr lang="ru-RU" sz="3600" b="1" kern="1200" dirty="0"/>
        </a:p>
      </dsp:txBody>
      <dsp:txXfrm>
        <a:off x="2787411" y="402978"/>
        <a:ext cx="2680532" cy="1918578"/>
      </dsp:txXfrm>
    </dsp:sp>
    <dsp:sp modelId="{A418BBD6-2C97-485B-A262-4BD0134888B0}">
      <dsp:nvSpPr>
        <dsp:cNvPr id="0" name=""/>
        <dsp:cNvSpPr/>
      </dsp:nvSpPr>
      <dsp:spPr>
        <a:xfrm rot="3359709">
          <a:off x="5103832" y="2545056"/>
          <a:ext cx="1131135" cy="918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5164557" y="2614544"/>
        <a:ext cx="855572" cy="551126"/>
      </dsp:txXfrm>
    </dsp:sp>
    <dsp:sp modelId="{1DC29219-9857-4390-B86C-84683CD8C306}">
      <dsp:nvSpPr>
        <dsp:cNvPr id="0" name=""/>
        <dsp:cNvSpPr/>
      </dsp:nvSpPr>
      <dsp:spPr>
        <a:xfrm>
          <a:off x="4825029" y="3543088"/>
          <a:ext cx="3383882" cy="2721607"/>
        </a:xfrm>
        <a:prstGeom prst="ellipse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ДЕТИ</a:t>
          </a:r>
          <a:endParaRPr lang="ru-RU" sz="3600" b="1" kern="1200" dirty="0"/>
        </a:p>
      </dsp:txBody>
      <dsp:txXfrm>
        <a:off x="5320587" y="3941658"/>
        <a:ext cx="2392766" cy="1924467"/>
      </dsp:txXfrm>
    </dsp:sp>
    <dsp:sp modelId="{C6108A68-63F5-47B9-A368-069A9801455C}">
      <dsp:nvSpPr>
        <dsp:cNvPr id="0" name=""/>
        <dsp:cNvSpPr/>
      </dsp:nvSpPr>
      <dsp:spPr>
        <a:xfrm rot="10800000">
          <a:off x="3644477" y="4444621"/>
          <a:ext cx="1053293" cy="918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 rot="10800000">
        <a:off x="3920040" y="4628329"/>
        <a:ext cx="777730" cy="551126"/>
      </dsp:txXfrm>
    </dsp:sp>
    <dsp:sp modelId="{F4CD3843-99F4-4984-B8A7-54F6134D05F5}">
      <dsp:nvSpPr>
        <dsp:cNvPr id="0" name=""/>
        <dsp:cNvSpPr/>
      </dsp:nvSpPr>
      <dsp:spPr>
        <a:xfrm>
          <a:off x="0" y="3543088"/>
          <a:ext cx="3476771" cy="2721607"/>
        </a:xfrm>
        <a:prstGeom prst="ellipse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РОДИТЕЛИ</a:t>
          </a:r>
          <a:endParaRPr lang="ru-RU" sz="3600" b="1" kern="1200" dirty="0"/>
        </a:p>
      </dsp:txBody>
      <dsp:txXfrm>
        <a:off x="509161" y="3941658"/>
        <a:ext cx="2458449" cy="1924467"/>
      </dsp:txXfrm>
    </dsp:sp>
    <dsp:sp modelId="{10B6FADE-518D-4272-8CDB-5B063A97F788}">
      <dsp:nvSpPr>
        <dsp:cNvPr id="0" name=""/>
        <dsp:cNvSpPr/>
      </dsp:nvSpPr>
      <dsp:spPr>
        <a:xfrm rot="18240291">
          <a:off x="1533325" y="2354697"/>
          <a:ext cx="1304941" cy="918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1594050" y="2652625"/>
        <a:ext cx="1029378" cy="551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4307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864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5581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5628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768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752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11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573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984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8627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247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DE8D3-606A-4EEC-9D42-EED72413256C}" type="datetimeFigureOut">
              <a:rPr lang="ru-RU" smtClean="0"/>
              <a:pPr/>
              <a:t>26.05.2022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EA775-4356-4722-8241-B5C30103C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145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21138"/>
            <a:ext cx="10072792" cy="7554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556792"/>
            <a:ext cx="82005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ЭФФЕКТИВНЫЕ ФОРМЫ РАБОТЫ КЛАССНОГО РУКОВОДИТЕЛЯ ПО ПРОФИЛАКТИКЕ ДЕВИАНТНОГО И АДДИКТИВНОГО ПОВЕДЕНИЯ УЧАЩИХСЯ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04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176" y="-20604"/>
            <a:ext cx="9279695" cy="766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41277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	Любить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детей — это и курица умеет. 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	А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вот уметь воспитывать их — это великое государственное дело, требующее таланта и широкого знания жизни. 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2400" u="sng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                                      М</a:t>
            </a:r>
            <a:r>
              <a:rPr lang="ru-RU" sz="2400" u="sng" dirty="0">
                <a:solidFill>
                  <a:schemeClr val="accent2">
                    <a:lumMod val="50000"/>
                  </a:schemeClr>
                </a:solidFill>
              </a:rPr>
              <a:t>. Горький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7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39" b="30053"/>
          <a:stretch/>
        </p:blipFill>
        <p:spPr bwMode="auto">
          <a:xfrm>
            <a:off x="0" y="-22983"/>
            <a:ext cx="9144000" cy="792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936461300"/>
              </p:ext>
            </p:extLst>
          </p:nvPr>
        </p:nvGraphicFramePr>
        <p:xfrm>
          <a:off x="179512" y="116632"/>
          <a:ext cx="8856984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199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439" y="0"/>
            <a:ext cx="9154763" cy="793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916480953"/>
              </p:ext>
            </p:extLst>
          </p:nvPr>
        </p:nvGraphicFramePr>
        <p:xfrm>
          <a:off x="611560" y="404664"/>
          <a:ext cx="820891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945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3" y="-735867"/>
            <a:ext cx="9083887" cy="759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075189" y="0"/>
            <a:ext cx="1931315" cy="88300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I</a:t>
            </a:r>
            <a:r>
              <a:rPr lang="ru-RU" sz="2000" b="1" dirty="0"/>
              <a:t> ступень</a:t>
            </a:r>
          </a:p>
          <a:p>
            <a:pPr algn="ctr"/>
            <a:r>
              <a:rPr lang="ru-RU" sz="2000" b="1" dirty="0"/>
              <a:t>начальное образование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24482" y="138979"/>
            <a:ext cx="2804152" cy="10081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КЛАССНЫЙ РУКОВОДИТЕЛЬ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8971" y="1441911"/>
            <a:ext cx="2016224" cy="10081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РОДИТЕЛИ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56421" y="1434387"/>
            <a:ext cx="2016224" cy="10081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ДЕТИ</a:t>
            </a:r>
            <a:endParaRPr lang="ru-RU" sz="28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948785" y="944724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868144" y="913065"/>
            <a:ext cx="720080" cy="468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732761" y="732229"/>
            <a:ext cx="936104" cy="4713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915419" y="737293"/>
            <a:ext cx="936104" cy="5674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434470" y="1646802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470398" y="1938831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10383" y="2636912"/>
            <a:ext cx="2712399" cy="139960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ИЗУЧЕНИЕ УСЛОВИЙ СЕМЕЙНОГО ВОСПИТАНИЯ</a:t>
            </a:r>
            <a:endParaRPr lang="ru-RU" b="1" dirty="0"/>
          </a:p>
        </p:txBody>
      </p:sp>
      <p:sp>
        <p:nvSpPr>
          <p:cNvPr id="28" name="Овал 27"/>
          <p:cNvSpPr/>
          <p:nvPr/>
        </p:nvSpPr>
        <p:spPr>
          <a:xfrm>
            <a:off x="173082" y="5104629"/>
            <a:ext cx="2828743" cy="136815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РОДИТЕЛЬСКИЕ УНИВЕРСИТЕТЫ</a:t>
            </a:r>
            <a:endParaRPr lang="ru-RU" b="1" dirty="0"/>
          </a:p>
        </p:txBody>
      </p:sp>
      <p:sp>
        <p:nvSpPr>
          <p:cNvPr id="29" name="Овал 28"/>
          <p:cNvSpPr/>
          <p:nvPr/>
        </p:nvSpPr>
        <p:spPr>
          <a:xfrm>
            <a:off x="10383" y="3892442"/>
            <a:ext cx="3039514" cy="13584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ИНДИВИДУАЛЬНАЯ РАБОТА С РОДИТЕЛЯМИ</a:t>
            </a:r>
            <a:endParaRPr lang="ru-RU" b="1" dirty="0"/>
          </a:p>
        </p:txBody>
      </p:sp>
      <p:sp>
        <p:nvSpPr>
          <p:cNvPr id="30" name="Овал 29"/>
          <p:cNvSpPr/>
          <p:nvPr/>
        </p:nvSpPr>
        <p:spPr>
          <a:xfrm>
            <a:off x="2304313" y="2520543"/>
            <a:ext cx="2714333" cy="137189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ДЕНЬ ОТКРЫТЫХ ДВЕРЕЙ В ШКОЛЕ</a:t>
            </a:r>
            <a:endParaRPr lang="ru-RU" b="1" dirty="0"/>
          </a:p>
        </p:txBody>
      </p:sp>
      <p:sp>
        <p:nvSpPr>
          <p:cNvPr id="31" name="Овал 30"/>
          <p:cNvSpPr/>
          <p:nvPr/>
        </p:nvSpPr>
        <p:spPr>
          <a:xfrm>
            <a:off x="2555776" y="3756811"/>
            <a:ext cx="2668456" cy="129126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СОВМЕСТНАЯ ВНЕУРОЧНАЯ </a:t>
            </a:r>
          </a:p>
          <a:p>
            <a:pPr algn="ctr"/>
            <a:r>
              <a:rPr lang="ru-RU" b="1" dirty="0" smtClean="0"/>
              <a:t>ДЕЯТЕЛЬНОСТЬ</a:t>
            </a:r>
            <a:endParaRPr lang="ru-RU" b="1" dirty="0"/>
          </a:p>
        </p:txBody>
      </p:sp>
      <p:sp>
        <p:nvSpPr>
          <p:cNvPr id="32" name="Овал 31"/>
          <p:cNvSpPr/>
          <p:nvPr/>
        </p:nvSpPr>
        <p:spPr>
          <a:xfrm>
            <a:off x="2690359" y="4955468"/>
            <a:ext cx="2668456" cy="122413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ДУХОВНО-НРАВСТВЕННОЕ ВОСПИТАНИЕ</a:t>
            </a:r>
            <a:endParaRPr lang="ru-RU" b="1" dirty="0"/>
          </a:p>
        </p:txBody>
      </p:sp>
      <p:sp>
        <p:nvSpPr>
          <p:cNvPr id="33" name="Овал 32"/>
          <p:cNvSpPr/>
          <p:nvPr/>
        </p:nvSpPr>
        <p:spPr>
          <a:xfrm>
            <a:off x="5633022" y="2512780"/>
            <a:ext cx="2437001" cy="132040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ВВЕДЕНИЕ В ШКОЛЬНУЮ ЖИЗНЬ</a:t>
            </a:r>
            <a:endParaRPr lang="ru-RU" b="1" dirty="0"/>
          </a:p>
        </p:txBody>
      </p:sp>
      <p:sp>
        <p:nvSpPr>
          <p:cNvPr id="34" name="Овал 33"/>
          <p:cNvSpPr/>
          <p:nvPr/>
        </p:nvSpPr>
        <p:spPr>
          <a:xfrm>
            <a:off x="6351165" y="3501008"/>
            <a:ext cx="2760529" cy="129126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КЛАССНЫЕ И ИНФОРМАЦИОН-НЫЕ ЧАСЫ</a:t>
            </a:r>
            <a:endParaRPr lang="ru-RU" b="1" dirty="0"/>
          </a:p>
        </p:txBody>
      </p:sp>
      <p:sp>
        <p:nvSpPr>
          <p:cNvPr id="35" name="Овал 34"/>
          <p:cNvSpPr/>
          <p:nvPr/>
        </p:nvSpPr>
        <p:spPr>
          <a:xfrm>
            <a:off x="5471992" y="4481113"/>
            <a:ext cx="2568855" cy="131817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ТРУДОВОЙ ЧАС</a:t>
            </a:r>
            <a:endParaRPr lang="ru-RU" b="1" dirty="0"/>
          </a:p>
        </p:txBody>
      </p:sp>
      <p:sp>
        <p:nvSpPr>
          <p:cNvPr id="36" name="Овал 35"/>
          <p:cNvSpPr/>
          <p:nvPr/>
        </p:nvSpPr>
        <p:spPr>
          <a:xfrm>
            <a:off x="6466620" y="5330405"/>
            <a:ext cx="2595825" cy="122413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БИБЛИОТЕЧНЫЕ УРОКИ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6194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071" y="-60370"/>
            <a:ext cx="9201071" cy="75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76256" y="229137"/>
            <a:ext cx="1954560" cy="951325"/>
          </a:xfrm>
          <a:prstGeom prst="roundRect">
            <a:avLst>
              <a:gd name="adj" fmla="val 26861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en-US" sz="2000" b="1" dirty="0" smtClean="0"/>
              <a:t>II</a:t>
            </a:r>
            <a:r>
              <a:rPr lang="ru-RU" sz="2000" b="1" dirty="0" smtClean="0"/>
              <a:t> </a:t>
            </a:r>
            <a:r>
              <a:rPr lang="ru-RU" sz="2000" b="1" dirty="0"/>
              <a:t>ступень</a:t>
            </a:r>
          </a:p>
          <a:p>
            <a:pPr algn="ctr"/>
            <a:r>
              <a:rPr lang="ru-RU" sz="2000" b="1" dirty="0"/>
              <a:t>б</a:t>
            </a:r>
            <a:r>
              <a:rPr lang="ru-RU" sz="2000" b="1" dirty="0" smtClean="0"/>
              <a:t>азовое образование</a:t>
            </a:r>
            <a:endParaRPr lang="ru-RU" sz="2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484784"/>
            <a:ext cx="210978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2835" y="116632"/>
            <a:ext cx="29019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186" y="1686659"/>
            <a:ext cx="2042337" cy="103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234404" y="821575"/>
            <a:ext cx="936104" cy="4713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1459398" y="1045943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771800" y="1942620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771800" y="2204864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5218602" y="773536"/>
            <a:ext cx="936104" cy="5674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63275" y="1027652"/>
            <a:ext cx="720080" cy="468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161707" y="3098126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БЕСЕДЫ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348706" y="423803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ВСТРЕЧИ С ИНТЕРЕСНЫМИ ЛЮДЬМИ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3288787" y="2815564"/>
            <a:ext cx="2857712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ВОВЛЕЧЕНИЕ ЧЕРЕЗ ИНТЕРЕС</a:t>
            </a:r>
            <a:endParaRPr lang="ru-RU" sz="2400" b="1" dirty="0"/>
          </a:p>
        </p:txBody>
      </p:sp>
      <p:sp>
        <p:nvSpPr>
          <p:cNvPr id="20" name="Овал 19"/>
          <p:cNvSpPr/>
          <p:nvPr/>
        </p:nvSpPr>
        <p:spPr>
          <a:xfrm>
            <a:off x="5686654" y="3081179"/>
            <a:ext cx="2917794" cy="131309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КИНОЛЕКТОРИИ</a:t>
            </a:r>
            <a:endParaRPr lang="ru-RU" sz="2000" b="1" dirty="0"/>
          </a:p>
        </p:txBody>
      </p:sp>
      <p:sp>
        <p:nvSpPr>
          <p:cNvPr id="21" name="Овал 20"/>
          <p:cNvSpPr/>
          <p:nvPr/>
        </p:nvSpPr>
        <p:spPr>
          <a:xfrm>
            <a:off x="6228183" y="416186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ДИСКУССИИ</a:t>
            </a:r>
            <a:endParaRPr lang="ru-RU" sz="2000" b="1" dirty="0"/>
          </a:p>
        </p:txBody>
      </p:sp>
      <p:sp>
        <p:nvSpPr>
          <p:cNvPr id="22" name="Овал 21"/>
          <p:cNvSpPr/>
          <p:nvPr/>
        </p:nvSpPr>
        <p:spPr>
          <a:xfrm>
            <a:off x="348706" y="539789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ОБЩЕСТВЕННО ПОЛЕЗНЫЙ ТРУД</a:t>
            </a:r>
            <a:endParaRPr lang="ru-RU" b="1" dirty="0"/>
          </a:p>
        </p:txBody>
      </p:sp>
      <p:sp>
        <p:nvSpPr>
          <p:cNvPr id="23" name="Овал 22"/>
          <p:cNvSpPr/>
          <p:nvPr/>
        </p:nvSpPr>
        <p:spPr>
          <a:xfrm>
            <a:off x="6228183" y="5310159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СПОРТИВНЫЕ МЕРОПРИЯТИЯ</a:t>
            </a:r>
            <a:endParaRPr lang="ru-RU" b="1" dirty="0"/>
          </a:p>
        </p:txBody>
      </p:sp>
      <p:sp>
        <p:nvSpPr>
          <p:cNvPr id="24" name="Овал 23"/>
          <p:cNvSpPr/>
          <p:nvPr/>
        </p:nvSpPr>
        <p:spPr>
          <a:xfrm>
            <a:off x="3183783" y="5397686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БИБЛИОТЕЧНЫЕ УРОКИ</a:t>
            </a:r>
            <a:endParaRPr lang="ru-RU" b="1" dirty="0"/>
          </a:p>
        </p:txBody>
      </p:sp>
      <p:sp>
        <p:nvSpPr>
          <p:cNvPr id="25" name="Овал 24"/>
          <p:cNvSpPr/>
          <p:nvPr/>
        </p:nvSpPr>
        <p:spPr>
          <a:xfrm>
            <a:off x="2915816" y="4238035"/>
            <a:ext cx="3312367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КЛАССНЫЙ И ИНФОРМАЦИОННЫЙ ЧАС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4709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071" y="-60370"/>
            <a:ext cx="9201071" cy="75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29019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7092280" y="116632"/>
            <a:ext cx="1954560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en-US" sz="2000" b="1" dirty="0" smtClean="0"/>
              <a:t>III</a:t>
            </a:r>
            <a:r>
              <a:rPr lang="ru-RU" sz="2000" b="1" dirty="0" smtClean="0"/>
              <a:t> </a:t>
            </a:r>
            <a:r>
              <a:rPr lang="ru-RU" sz="2000" b="1" dirty="0"/>
              <a:t>ступень</a:t>
            </a:r>
          </a:p>
          <a:p>
            <a:pPr algn="ctr"/>
            <a:r>
              <a:rPr lang="ru-RU" sz="2000" b="1" dirty="0"/>
              <a:t>с</a:t>
            </a:r>
            <a:r>
              <a:rPr lang="ru-RU" sz="2000" b="1" dirty="0" smtClean="0"/>
              <a:t>реднее</a:t>
            </a:r>
            <a:br>
              <a:rPr lang="ru-RU" sz="2000" b="1" dirty="0" smtClean="0"/>
            </a:br>
            <a:r>
              <a:rPr lang="ru-RU" sz="2000" b="1" dirty="0" smtClean="0"/>
              <a:t>образование</a:t>
            </a:r>
            <a:endParaRPr lang="ru-RU" sz="20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014" y="1292969"/>
            <a:ext cx="210978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23026"/>
            <a:ext cx="2042337" cy="103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1659239" y="585878"/>
            <a:ext cx="936104" cy="4713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875263" y="821575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5868144" y="585878"/>
            <a:ext cx="936104" cy="5674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905829" y="793626"/>
            <a:ext cx="720080" cy="468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325856" y="1628800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312001" y="1916832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331378" y="2354623"/>
            <a:ext cx="3312367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КЛАССНЫЙ И ИНФОРМАЦИОННЫЙ ЧАС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1345715" y="300269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БЕСЕДЫ</a:t>
            </a:r>
          </a:p>
          <a:p>
            <a:pPr algn="ctr"/>
            <a:r>
              <a:rPr lang="ru-RU" b="1" dirty="0" smtClean="0"/>
              <a:t>(ДИАЛОГ С ПОДРОСТКОМ)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5875741" y="300269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ПРАВОВЫЕ ЧАСЫ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136309" y="4005064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ДИСКУССИИ</a:t>
            </a:r>
            <a:endParaRPr lang="ru-RU" sz="2000" b="1" dirty="0"/>
          </a:p>
        </p:txBody>
      </p:sp>
      <p:sp>
        <p:nvSpPr>
          <p:cNvPr id="22" name="Овал 21"/>
          <p:cNvSpPr/>
          <p:nvPr/>
        </p:nvSpPr>
        <p:spPr>
          <a:xfrm>
            <a:off x="6436501" y="4161865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ЛЕКЦИИ</a:t>
            </a:r>
            <a:endParaRPr lang="ru-RU" sz="2000" b="1" dirty="0"/>
          </a:p>
        </p:txBody>
      </p:sp>
      <p:sp>
        <p:nvSpPr>
          <p:cNvPr id="24" name="Овал 23"/>
          <p:cNvSpPr/>
          <p:nvPr/>
        </p:nvSpPr>
        <p:spPr>
          <a:xfrm>
            <a:off x="1021503" y="5085184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ОБЩЕСТВЕННО ПОЛЕЗНЫЙ ТРУД</a:t>
            </a:r>
            <a:endParaRPr lang="ru-RU" b="1" dirty="0"/>
          </a:p>
        </p:txBody>
      </p:sp>
      <p:sp>
        <p:nvSpPr>
          <p:cNvPr id="25" name="Овал 24"/>
          <p:cNvSpPr/>
          <p:nvPr/>
        </p:nvSpPr>
        <p:spPr>
          <a:xfrm>
            <a:off x="3417148" y="4005064"/>
            <a:ext cx="2707499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РАВНЫЙ ОБУЧАЕТ РАВНОГО</a:t>
            </a:r>
            <a:endParaRPr lang="ru-RU" b="1" dirty="0"/>
          </a:p>
        </p:txBody>
      </p:sp>
      <p:sp>
        <p:nvSpPr>
          <p:cNvPr id="26" name="Овал 25"/>
          <p:cNvSpPr/>
          <p:nvPr/>
        </p:nvSpPr>
        <p:spPr>
          <a:xfrm>
            <a:off x="3312001" y="5450013"/>
            <a:ext cx="2917794" cy="131309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КИНОЛЕКТОРИИ</a:t>
            </a:r>
            <a:endParaRPr lang="ru-RU" sz="2000" b="1" dirty="0"/>
          </a:p>
        </p:txBody>
      </p:sp>
      <p:sp>
        <p:nvSpPr>
          <p:cNvPr id="27" name="Овал 26"/>
          <p:cNvSpPr/>
          <p:nvPr/>
        </p:nvSpPr>
        <p:spPr>
          <a:xfrm>
            <a:off x="5865561" y="5268238"/>
            <a:ext cx="2917794" cy="131309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КОНКУРСЫ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6887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43408"/>
            <a:ext cx="9199563" cy="75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СИСТЕМА ВНУТРИШКОЛЬНЫХ КОНКУРСОВ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208912" cy="518457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 ВОСЬМАЯ ПОЭТИЧЕСКАЯ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 ВОСЬМАЯ ЧИТАЮЩАЯ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 smtClean="0"/>
              <a:t> 5класс—литературно-музыкальные композиции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 6класс—агитбригада ЗОЖ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dirty="0" smtClean="0"/>
              <a:t> 7класс—агитбригада по патриотическому воспитанию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 8 класс—конкурс «ДЕФИЛЕ»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 10 класс—конференция «На пути к успеху»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18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071" y="-60370"/>
            <a:ext cx="9201071" cy="75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64" y="548680"/>
            <a:ext cx="8229600" cy="14261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СОЦИОКУЛЬТУРНОЕ ОКРУЖЕНИЕ: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47556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ru-RU" sz="3200" dirty="0" smtClean="0"/>
              <a:t>  ГГУ </a:t>
            </a:r>
            <a:r>
              <a:rPr lang="ru-RU" sz="3200" dirty="0" err="1" smtClean="0"/>
              <a:t>им.Ф.Скорины</a:t>
            </a:r>
            <a:endParaRPr lang="ru-RU" sz="3200" dirty="0" smtClean="0"/>
          </a:p>
          <a:p>
            <a:pPr marL="457200" indent="-457200">
              <a:buFont typeface="Wingdings" pitchFamily="2" charset="2"/>
              <a:buChar char="q"/>
            </a:pPr>
            <a:r>
              <a:rPr lang="ru-RU" sz="3200" dirty="0"/>
              <a:t> </a:t>
            </a:r>
            <a:r>
              <a:rPr lang="ru-RU" sz="3200" dirty="0" smtClean="0"/>
              <a:t> Школьные музеи СШ№30, СШ№44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ru-RU" sz="3200" dirty="0" smtClean="0"/>
              <a:t>  Дворец легкой атлетики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ru-RU" sz="3200" dirty="0"/>
              <a:t> </a:t>
            </a:r>
            <a:r>
              <a:rPr lang="ru-RU" sz="3200" dirty="0" smtClean="0"/>
              <a:t> Библиотеки: филиал №10 </a:t>
            </a:r>
            <a:r>
              <a:rPr lang="ru-RU" sz="3200" dirty="0" err="1" smtClean="0"/>
              <a:t>им.В.Драгунского</a:t>
            </a:r>
            <a:r>
              <a:rPr lang="ru-RU" sz="3200" dirty="0" smtClean="0"/>
              <a:t>, ЦГБ </a:t>
            </a:r>
            <a:r>
              <a:rPr lang="ru-RU" sz="3200" dirty="0" err="1" smtClean="0"/>
              <a:t>им.А.И.Герцена</a:t>
            </a:r>
            <a:r>
              <a:rPr lang="ru-RU" sz="3200" dirty="0" smtClean="0"/>
              <a:t>, областная библиотека </a:t>
            </a:r>
            <a:r>
              <a:rPr lang="ru-RU" sz="3200" dirty="0" err="1" smtClean="0"/>
              <a:t>им.В.И.Ленина</a:t>
            </a:r>
            <a:endParaRPr lang="ru-RU" sz="3200" dirty="0"/>
          </a:p>
          <a:p>
            <a:pPr marL="457200" indent="-457200">
              <a:buFont typeface="Wingdings" pitchFamily="2" charset="2"/>
              <a:buChar char="q"/>
            </a:pPr>
            <a:r>
              <a:rPr lang="ru-RU" sz="3200" dirty="0"/>
              <a:t> </a:t>
            </a:r>
            <a:r>
              <a:rPr lang="ru-RU" sz="3200" dirty="0" smtClean="0"/>
              <a:t> Центр социального обслуживания населения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ru-RU" sz="3200" dirty="0" smtClean="0"/>
              <a:t> СДЮШОР №3 по водному поло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35824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071" y="-60370"/>
            <a:ext cx="9201071" cy="759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МЕЖВЕДОМСТВЕННОЕ СОТРУДНИЧЕСТВО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8531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000" dirty="0" smtClean="0"/>
              <a:t>   ГАИ</a:t>
            </a:r>
          </a:p>
          <a:p>
            <a:pPr>
              <a:buFont typeface="Wingdings" pitchFamily="2" charset="2"/>
              <a:buChar char="q"/>
            </a:pPr>
            <a:r>
              <a:rPr lang="ru-RU" sz="4000" dirty="0" smtClean="0"/>
              <a:t>  ОСВОД</a:t>
            </a:r>
          </a:p>
          <a:p>
            <a:pPr>
              <a:buFont typeface="Wingdings" pitchFamily="2" charset="2"/>
              <a:buChar char="q"/>
            </a:pPr>
            <a:r>
              <a:rPr lang="ru-RU" sz="4000" dirty="0"/>
              <a:t> </a:t>
            </a:r>
            <a:r>
              <a:rPr lang="ru-RU" sz="4000" dirty="0" smtClean="0"/>
              <a:t> ОВД</a:t>
            </a:r>
          </a:p>
          <a:p>
            <a:pPr>
              <a:buFont typeface="Wingdings" pitchFamily="2" charset="2"/>
              <a:buChar char="q"/>
            </a:pPr>
            <a:r>
              <a:rPr lang="ru-RU" sz="4000" dirty="0"/>
              <a:t> </a:t>
            </a:r>
            <a:r>
              <a:rPr lang="ru-RU" sz="4000" dirty="0" smtClean="0"/>
              <a:t> МЧС</a:t>
            </a:r>
          </a:p>
          <a:p>
            <a:pPr>
              <a:buFont typeface="Wingdings" pitchFamily="2" charset="2"/>
              <a:buChar char="q"/>
            </a:pPr>
            <a:r>
              <a:rPr lang="ru-RU" sz="4000" dirty="0"/>
              <a:t> </a:t>
            </a:r>
            <a:r>
              <a:rPr lang="ru-RU" sz="4000" dirty="0" smtClean="0"/>
              <a:t> Центр дружественный подростку «Подросток»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0813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212</Words>
  <Application>Microsoft Office PowerPoint</Application>
  <PresentationFormat>Экран 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II ступень базовое образование</vt:lpstr>
      <vt:lpstr>III ступень среднее образование</vt:lpstr>
      <vt:lpstr>СИСТЕМА ВНУТРИШКОЛЬНЫХ КОНКУРСОВ</vt:lpstr>
      <vt:lpstr>СОЦИОКУЛЬТУРНОЕ ОКРУЖЕНИЕ: </vt:lpstr>
      <vt:lpstr>МЕЖВЕДОМСТВЕННОЕ СОТРУДНИЧЕСТВО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SC8</cp:lastModifiedBy>
  <cp:revision>19</cp:revision>
  <dcterms:created xsi:type="dcterms:W3CDTF">2022-05-25T15:04:47Z</dcterms:created>
  <dcterms:modified xsi:type="dcterms:W3CDTF">2022-05-26T06:33:29Z</dcterms:modified>
</cp:coreProperties>
</file>