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44" d="100"/>
          <a:sy n="44" d="100"/>
        </p:scale>
        <p:origin x="86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46B9A8-44AC-44C1-BC80-803D232D74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DBEB474-FF34-4873-AF68-253A40D546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A23354A-4BED-48F0-A5A4-EFF8B3B68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E265-4355-4669-B684-5BE1C3B83823}" type="datetimeFigureOut">
              <a:rPr lang="ru-RU" smtClean="0"/>
              <a:t>чт 26.05.22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EC58D14-9435-4DB4-874F-3B253E690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15F702-2511-4478-B82D-1D462F68B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6CE9-EB40-45ED-887B-53BC1F9201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079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1ADD55-57F7-448F-8504-F37DAA4C5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B195767-8B2D-4D3F-B272-63A47DF88C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36D1C0-8499-419D-9688-C048D6EB2A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E265-4355-4669-B684-5BE1C3B83823}" type="datetimeFigureOut">
              <a:rPr lang="ru-RU" smtClean="0"/>
              <a:t>чт 26.05.22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3758F4B-93FA-4590-885F-107D27C1E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E5C0A95-6F72-4B73-8ABD-C596BDA50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6CE9-EB40-45ED-887B-53BC1F9201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518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EA4C8C9-0C5C-4709-A018-456067DF5B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4FAF2D4-1A11-4B47-BE76-A14B0F79FF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F441392-DCC1-43AC-A74B-AD06F7807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E265-4355-4669-B684-5BE1C3B83823}" type="datetimeFigureOut">
              <a:rPr lang="ru-RU" smtClean="0"/>
              <a:t>чт 26.05.22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54AD897-0ABE-42EA-8497-775648394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8BCD2AE-D688-496D-AC29-C2EA72CB7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6CE9-EB40-45ED-887B-53BC1F9201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966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A57078-590A-446D-9F05-C1EB1D663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006843B-1868-4389-B5D5-DAF4329261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01A5D06-35D1-4F8E-8FCC-E767B0364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E265-4355-4669-B684-5BE1C3B83823}" type="datetimeFigureOut">
              <a:rPr lang="ru-RU" smtClean="0"/>
              <a:t>чт 26.05.22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20F1A2F-8346-4497-A644-CFEDCB63F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AE9CEB4-C9A9-4265-8EDD-43B3BFD1B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6CE9-EB40-45ED-887B-53BC1F9201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881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B5EAD1-8A0C-4FDC-B49B-E56EDCCFFD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8999483-008C-41BB-97FF-91B3A0C5CF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C6A2FB-D270-45E1-965B-D5F50DC27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E265-4355-4669-B684-5BE1C3B83823}" type="datetimeFigureOut">
              <a:rPr lang="ru-RU" smtClean="0"/>
              <a:t>чт 26.05.22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33EE2D0-FBAE-4705-8FE1-D375A184F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E85763-F5CE-447E-A4B6-13145C564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6CE9-EB40-45ED-887B-53BC1F9201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031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BB68E3-4EE9-45CA-98E0-4CD4CEEC5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4C01A9-6EC7-4FF0-9111-42EBCCF22E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699228C-8EBB-474C-A04D-E530AACF4E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6C5E678-AA7C-4C2E-8A5E-20D3AAF06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E265-4355-4669-B684-5BE1C3B83823}" type="datetimeFigureOut">
              <a:rPr lang="ru-RU" smtClean="0"/>
              <a:t>чт 26.05.22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DE68F38-81D8-47A7-96D7-F00E4EEC1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8E7FF42-4B9F-4555-B244-54635A647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6CE9-EB40-45ED-887B-53BC1F9201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434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259058-A449-4DA1-A62D-AD1CEE745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22DBE97-9E7F-43AE-8205-AEC45D246E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11CE495-6127-4D52-8AD9-7DBE0AE3B6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8751C68-3175-41A3-8961-3D6E9799EE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1E2FC29-DDF0-444A-947F-92C297277D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A5D61FC-F5C8-47A3-915D-2EE8E9279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E265-4355-4669-B684-5BE1C3B83823}" type="datetimeFigureOut">
              <a:rPr lang="ru-RU" smtClean="0"/>
              <a:t>чт 26.05.22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CA7B140-B7A4-4032-93FB-5279F4D20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96FF5FE-97E6-4CB5-BA23-1D27456D9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6CE9-EB40-45ED-887B-53BC1F9201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334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14539B-C16D-4EFD-87A9-2F6B999704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BD9C00A-31C0-4026-8D3D-39DC94090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E265-4355-4669-B684-5BE1C3B83823}" type="datetimeFigureOut">
              <a:rPr lang="ru-RU" smtClean="0"/>
              <a:t>чт 26.05.22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21C2988-E63F-4AD9-B9E1-61FAC48C0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590E8B3-3D16-403B-BB41-DDE9F9BBC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6CE9-EB40-45ED-887B-53BC1F9201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575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8498601-45D9-41F6-9F26-F08CE25A4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E265-4355-4669-B684-5BE1C3B83823}" type="datetimeFigureOut">
              <a:rPr lang="ru-RU" smtClean="0"/>
              <a:t>чт 26.05.22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156F532-1D7B-47B2-8AA0-F572A5B33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39B2340-4943-4F37-9E18-6C0607513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6CE9-EB40-45ED-887B-53BC1F9201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368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4E2670-A23C-42CC-83D4-3C12F1A2F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787D6CD-674A-49AB-990D-25B8557E74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06439CA-56AC-417D-8D6C-FC77145930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350BC9B-5C9C-49A5-824B-237F448E4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E265-4355-4669-B684-5BE1C3B83823}" type="datetimeFigureOut">
              <a:rPr lang="ru-RU" smtClean="0"/>
              <a:t>чт 26.05.22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E9231D5-A09E-4AF5-A15D-49DD2BE34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8CFBEC3-D3F3-49F8-AE74-A17A9C8E3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6CE9-EB40-45ED-887B-53BC1F9201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509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4EC788-5449-4B2A-B64A-C56ECD48C6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55BDD15-3B7C-49E2-93F0-ECC3B38A7B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7AAB2BA-351D-4DDD-A630-73BDCF1900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7C5B10A-6258-41EF-9A0D-3BC2F6C52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E265-4355-4669-B684-5BE1C3B83823}" type="datetimeFigureOut">
              <a:rPr lang="ru-RU" smtClean="0"/>
              <a:t>чт 26.05.22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C7FBBBB-0A14-4DA6-B0FF-1C495C16D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88B2BDB-EC10-4EA5-877A-312C37126F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06CE9-EB40-45ED-887B-53BC1F9201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750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2B0EE5-CD27-4287-88E3-20A97531A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4179FA4-CD84-4B96-A4C8-9767DFF9F7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137C51D-79B9-499E-992C-B27E523A5B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6E265-4355-4669-B684-5BE1C3B83823}" type="datetimeFigureOut">
              <a:rPr lang="ru-RU" smtClean="0"/>
              <a:t>чт 26.05.22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E581660-16A5-4212-AEB8-49C4DC4173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E10152D-6824-4EEB-AEC5-F2037B0E53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F06CE9-EB40-45ED-887B-53BC1F9201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919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CEFA822-8DEE-4CEB-93BF-D954EF0571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1672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6E1F8F-8791-4886-9321-D68CD79132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5543" y="544287"/>
            <a:ext cx="11038114" cy="5355770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r>
              <a:rPr lang="ru-RU" sz="8000" b="1" dirty="0">
                <a:latin typeface="Bookman Old Style" panose="02050604050505020204" pitchFamily="18" charset="0"/>
              </a:rPr>
              <a:t>Городской форум </a:t>
            </a:r>
            <a:br>
              <a:rPr lang="ru-RU" b="1" dirty="0">
                <a:latin typeface="Bookman Old Style" panose="02050604050505020204" pitchFamily="18" charset="0"/>
              </a:rPr>
            </a:br>
            <a:r>
              <a:rPr lang="ru-RU" sz="5600" dirty="0">
                <a:latin typeface="Bookman Old Style" panose="02050604050505020204" pitchFamily="18" charset="0"/>
              </a:rPr>
              <a:t>для педагогических работников, выполняющих функции классных руководителей по проблемам девиантного и </a:t>
            </a:r>
            <a:r>
              <a:rPr lang="ru-RU" sz="5600" dirty="0" err="1">
                <a:latin typeface="Bookman Old Style" panose="02050604050505020204" pitchFamily="18" charset="0"/>
              </a:rPr>
              <a:t>аддиктивного</a:t>
            </a:r>
            <a:r>
              <a:rPr lang="ru-RU" sz="5600" dirty="0">
                <a:latin typeface="Bookman Old Style" panose="02050604050505020204" pitchFamily="18" charset="0"/>
              </a:rPr>
              <a:t> поведения несовершеннолетних</a:t>
            </a:r>
          </a:p>
        </p:txBody>
      </p:sp>
    </p:spTree>
    <p:extLst>
      <p:ext uri="{BB962C8B-B14F-4D97-AF65-F5344CB8AC3E}">
        <p14:creationId xmlns:p14="http://schemas.microsoft.com/office/powerpoint/2010/main" val="31266086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11A0132-E17F-41BF-8CA3-C0450FF6EE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E544AE-1032-451F-9373-3B36CCA755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348344"/>
            <a:ext cx="11473543" cy="6052456"/>
          </a:xfrm>
        </p:spPr>
        <p:txBody>
          <a:bodyPr>
            <a:normAutofit/>
          </a:bodyPr>
          <a:lstStyle/>
          <a:p>
            <a:r>
              <a:rPr lang="ru-RU" sz="8000" b="1" dirty="0">
                <a:latin typeface="Bookman Old Style" panose="02050604050505020204" pitchFamily="18" charset="0"/>
              </a:rPr>
              <a:t>Порошина Елена Александровна</a:t>
            </a:r>
            <a:br>
              <a:rPr lang="ru-RU" dirty="0">
                <a:latin typeface="Bookman Old Style" panose="02050604050505020204" pitchFamily="18" charset="0"/>
              </a:rPr>
            </a:br>
            <a:br>
              <a:rPr lang="ru-RU" dirty="0">
                <a:latin typeface="Bookman Old Style" panose="02050604050505020204" pitchFamily="18" charset="0"/>
              </a:rPr>
            </a:br>
            <a:r>
              <a:rPr lang="ru-RU" sz="5000" dirty="0">
                <a:latin typeface="Bookman Old Style" panose="02050604050505020204" pitchFamily="18" charset="0"/>
              </a:rPr>
              <a:t>Заместитель начальника управления образования Гомельского горисполкома</a:t>
            </a:r>
          </a:p>
        </p:txBody>
      </p:sp>
    </p:spTree>
    <p:extLst>
      <p:ext uri="{BB962C8B-B14F-4D97-AF65-F5344CB8AC3E}">
        <p14:creationId xmlns:p14="http://schemas.microsoft.com/office/powerpoint/2010/main" val="560530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4A76F0D-93E2-42AA-9188-02B8717E28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-1"/>
            <a:ext cx="1219200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54AACE-B6C0-4474-8BE3-E94D4C52BC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-1"/>
            <a:ext cx="12191999" cy="3156857"/>
          </a:xfrm>
        </p:spPr>
        <p:txBody>
          <a:bodyPr>
            <a:noAutofit/>
          </a:bodyPr>
          <a:lstStyle/>
          <a:p>
            <a:br>
              <a:rPr lang="ru-RU" b="1" dirty="0">
                <a:latin typeface="Bookman Old Style" panose="02050604050505020204" pitchFamily="18" charset="0"/>
              </a:rPr>
            </a:br>
            <a:br>
              <a:rPr lang="ru-RU" b="1" dirty="0">
                <a:latin typeface="Bookman Old Style" panose="02050604050505020204" pitchFamily="18" charset="0"/>
              </a:rPr>
            </a:br>
            <a:br>
              <a:rPr lang="ru-RU" b="1" dirty="0">
                <a:latin typeface="Bookman Old Style" panose="02050604050505020204" pitchFamily="18" charset="0"/>
              </a:rPr>
            </a:br>
            <a:br>
              <a:rPr lang="ru-RU" b="1" dirty="0">
                <a:latin typeface="Bookman Old Style" panose="02050604050505020204" pitchFamily="18" charset="0"/>
              </a:rPr>
            </a:br>
            <a:r>
              <a:rPr lang="ru-RU" sz="6600" b="1" dirty="0">
                <a:latin typeface="Bookman Old Style" panose="02050604050505020204" pitchFamily="18" charset="0"/>
              </a:rPr>
              <a:t>«Профилактика </a:t>
            </a:r>
            <a:br>
              <a:rPr lang="ru-RU" sz="6600" b="1" dirty="0">
                <a:latin typeface="Bookman Old Style" panose="02050604050505020204" pitchFamily="18" charset="0"/>
              </a:rPr>
            </a:br>
            <a:r>
              <a:rPr lang="ru-RU" sz="6600" b="1" dirty="0">
                <a:latin typeface="Bookman Old Style" panose="02050604050505020204" pitchFamily="18" charset="0"/>
              </a:rPr>
              <a:t>негативных явлений </a:t>
            </a:r>
            <a:br>
              <a:rPr lang="ru-RU" sz="6600" b="1" dirty="0">
                <a:latin typeface="Bookman Old Style" panose="02050604050505020204" pitchFamily="18" charset="0"/>
              </a:rPr>
            </a:br>
            <a:r>
              <a:rPr lang="ru-RU" sz="6600" b="1" dirty="0">
                <a:latin typeface="Bookman Old Style" panose="02050604050505020204" pitchFamily="18" charset="0"/>
              </a:rPr>
              <a:t>в молодежной среде»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ED0C27FC-E5A9-45B3-9A5A-E329A00545C2}"/>
              </a:ext>
            </a:extLst>
          </p:cNvPr>
          <p:cNvSpPr txBox="1">
            <a:spLocks/>
          </p:cNvSpPr>
          <p:nvPr/>
        </p:nvSpPr>
        <p:spPr>
          <a:xfrm>
            <a:off x="-1" y="3701144"/>
            <a:ext cx="12192000" cy="296091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6400" b="1" dirty="0">
                <a:latin typeface="Bookman Old Style" panose="02050604050505020204" pitchFamily="18" charset="0"/>
              </a:rPr>
              <a:t>Атрощенко </a:t>
            </a:r>
          </a:p>
          <a:p>
            <a:pPr algn="l"/>
            <a:r>
              <a:rPr lang="ru-RU" sz="6400" b="1" dirty="0">
                <a:latin typeface="Bookman Old Style" panose="02050604050505020204" pitchFamily="18" charset="0"/>
              </a:rPr>
              <a:t>Андрей Игоревич</a:t>
            </a:r>
          </a:p>
          <a:p>
            <a:pPr algn="l"/>
            <a:endParaRPr lang="ru-RU" sz="4500" dirty="0">
              <a:latin typeface="Bookman Old Style" panose="02050604050505020204" pitchFamily="18" charset="0"/>
            </a:endParaRPr>
          </a:p>
          <a:p>
            <a:pPr algn="l"/>
            <a:r>
              <a:rPr lang="ru-RU" sz="4200" dirty="0">
                <a:latin typeface="Bookman Old Style" panose="02050604050505020204" pitchFamily="18" charset="0"/>
              </a:rPr>
              <a:t>Начальник отделения по наркоконтролю </a:t>
            </a:r>
          </a:p>
          <a:p>
            <a:pPr algn="l"/>
            <a:r>
              <a:rPr lang="ru-RU" sz="4200" dirty="0">
                <a:latin typeface="Bookman Old Style" panose="02050604050505020204" pitchFamily="18" charset="0"/>
              </a:rPr>
              <a:t>и противодействию торговле людьми </a:t>
            </a:r>
          </a:p>
          <a:p>
            <a:pPr algn="l"/>
            <a:r>
              <a:rPr lang="ru-RU" sz="4200" dirty="0">
                <a:latin typeface="Bookman Old Style" panose="02050604050505020204" pitchFamily="18" charset="0"/>
              </a:rPr>
              <a:t>криминальной милиции отдела внутренних дел администрации Центрального района г. Гомеля, </a:t>
            </a:r>
          </a:p>
          <a:p>
            <a:pPr algn="l"/>
            <a:r>
              <a:rPr lang="ru-RU" sz="4200" dirty="0">
                <a:latin typeface="Bookman Old Style" panose="02050604050505020204" pitchFamily="18" charset="0"/>
              </a:rPr>
              <a:t>капитан милиции</a:t>
            </a:r>
          </a:p>
        </p:txBody>
      </p:sp>
    </p:spTree>
    <p:extLst>
      <p:ext uri="{BB962C8B-B14F-4D97-AF65-F5344CB8AC3E}">
        <p14:creationId xmlns:p14="http://schemas.microsoft.com/office/powerpoint/2010/main" val="239645381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69</Words>
  <Application>Microsoft Office PowerPoint</Application>
  <PresentationFormat>Широкоэкранный</PresentationFormat>
  <Paragraphs>10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Bookman Old Style</vt:lpstr>
      <vt:lpstr>Calibri</vt:lpstr>
      <vt:lpstr>Calibri Light</vt:lpstr>
      <vt:lpstr>Тема Office</vt:lpstr>
      <vt:lpstr> Городской форум  для педагогических работников, выполняющих функции классных руководителей по проблемам девиантного и аддиктивного поведения несовершеннолетних</vt:lpstr>
      <vt:lpstr>Порошина Елена Александровна  Заместитель начальника управления образования Гомельского горисполкома</vt:lpstr>
      <vt:lpstr>    «Профилактика  негативных явлений  в молодежной среде»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Городской форум  для педагогических работников, выполняющих функции классных руководителей по проблемам девиантного и аддиктивного поведения несовершеннолетних</dc:title>
  <dc:creator>Пользователь</dc:creator>
  <cp:lastModifiedBy>Пользователь</cp:lastModifiedBy>
  <cp:revision>1</cp:revision>
  <dcterms:created xsi:type="dcterms:W3CDTF">2022-05-26T07:54:15Z</dcterms:created>
  <dcterms:modified xsi:type="dcterms:W3CDTF">2022-05-26T08:13:42Z</dcterms:modified>
</cp:coreProperties>
</file>